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72" r:id="rId7"/>
    <p:sldId id="267" r:id="rId8"/>
    <p:sldId id="269" r:id="rId9"/>
    <p:sldId id="270" r:id="rId10"/>
    <p:sldId id="259" r:id="rId11"/>
    <p:sldId id="261" r:id="rId12"/>
    <p:sldId id="262" r:id="rId13"/>
    <p:sldId id="263" r:id="rId14"/>
    <p:sldId id="271" r:id="rId15"/>
    <p:sldId id="265" r:id="rId16"/>
    <p:sldId id="273" r:id="rId17"/>
    <p:sldId id="274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294"/>
    <a:srgbClr val="FEBD55"/>
    <a:srgbClr val="E8B256"/>
    <a:srgbClr val="D4A657"/>
    <a:srgbClr val="F69898"/>
    <a:srgbClr val="FF3399"/>
    <a:srgbClr val="394404"/>
    <a:srgbClr val="5F6F0F"/>
    <a:srgbClr val="718412"/>
    <a:srgbClr val="657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6/4/2021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6/4/2021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6/4/2021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6/4/2021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 – Exam System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 . Amr </a:t>
            </a:r>
            <a:r>
              <a:rPr lang="en-US" dirty="0" err="1"/>
              <a:t>abu</a:t>
            </a:r>
            <a:r>
              <a:rPr lang="en-US" dirty="0"/>
              <a:t> </a:t>
            </a:r>
            <a:r>
              <a:rPr lang="en-US" dirty="0" err="1"/>
              <a:t>hany</a:t>
            </a:r>
            <a:endParaRPr lang="en-US" dirty="0"/>
          </a:p>
          <a:p>
            <a:endParaRPr lang="en-US" dirty="0"/>
          </a:p>
          <a:p>
            <a:r>
              <a:rPr lang="en-US" dirty="0"/>
              <a:t>Team : Abd </a:t>
            </a:r>
            <a:r>
              <a:rPr lang="en-US" dirty="0" err="1"/>
              <a:t>el-rahman</a:t>
            </a:r>
            <a:r>
              <a:rPr lang="en-US" dirty="0"/>
              <a:t> </a:t>
            </a:r>
            <a:r>
              <a:rPr lang="en-US" dirty="0" err="1"/>
              <a:t>Jebrel</a:t>
            </a:r>
            <a:endParaRPr lang="en-US" dirty="0"/>
          </a:p>
          <a:p>
            <a:r>
              <a:rPr lang="en-US" dirty="0"/>
              <a:t>            Amira Zakaria </a:t>
            </a:r>
          </a:p>
          <a:p>
            <a:r>
              <a:rPr lang="en-US" dirty="0"/>
              <a:t>            salma Ebrahim</a:t>
            </a:r>
          </a:p>
          <a:p>
            <a:r>
              <a:rPr lang="en-US" dirty="0"/>
              <a:t>            Marwa </a:t>
            </a:r>
            <a:r>
              <a:rPr lang="en-US" dirty="0" err="1"/>
              <a:t>ahmed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C5B90A-1E92-49B0-A086-71D42A0D7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429606"/>
            <a:ext cx="4470573" cy="5975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B68C8-0E18-451D-8D53-2EA6244BD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425686"/>
            <a:ext cx="4419601" cy="597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2A109E-A746-4CD4-98EA-C5607E7B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1600200"/>
            <a:ext cx="10056813" cy="4816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80CE3-A8D7-4F1D-914E-F3307B714EB2}"/>
              </a:ext>
            </a:extLst>
          </p:cNvPr>
          <p:cNvSpPr txBox="1"/>
          <p:nvPr/>
        </p:nvSpPr>
        <p:spPr>
          <a:xfrm>
            <a:off x="1598612" y="533400"/>
            <a:ext cx="2536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EBD55"/>
                </a:solidFill>
              </a:rPr>
              <a:t>Student Profile :</a:t>
            </a:r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CD4358-A04E-4A62-B370-8E1F237F6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34819"/>
            <a:ext cx="6781800" cy="3275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C7D07-5B7C-49B2-BF0F-37D9516E8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3581400"/>
            <a:ext cx="6781800" cy="297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DCF83-804A-4518-B3AF-F6E558B22D34}"/>
              </a:ext>
            </a:extLst>
          </p:cNvPr>
          <p:cNvSpPr txBox="1"/>
          <p:nvPr/>
        </p:nvSpPr>
        <p:spPr>
          <a:xfrm>
            <a:off x="1522412" y="1511052"/>
            <a:ext cx="2967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D294"/>
                </a:solidFill>
              </a:rPr>
              <a:t>The student exam </a:t>
            </a:r>
          </a:p>
        </p:txBody>
      </p:sp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DAFF2E-6EEC-4B4C-B261-D846B0F4F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408373"/>
            <a:ext cx="4495799" cy="609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2EBBF-60EF-42D6-8295-23EF52788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42" y="408373"/>
            <a:ext cx="440417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1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093B8-8471-46BE-82D2-207F0EE5E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685800"/>
            <a:ext cx="1051401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1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E34D10-129F-49C2-9EB7-8E95515C6064}"/>
              </a:ext>
            </a:extLst>
          </p:cNvPr>
          <p:cNvSpPr txBox="1"/>
          <p:nvPr/>
        </p:nvSpPr>
        <p:spPr>
          <a:xfrm>
            <a:off x="1141412" y="1524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baseline="0" dirty="0">
                <a:latin typeface="Inter-SemiBold"/>
              </a:rPr>
              <a:t>General Pages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5FFDC-0491-4F89-880D-9C222F7CFEC1}"/>
              </a:ext>
            </a:extLst>
          </p:cNvPr>
          <p:cNvSpPr txBox="1"/>
          <p:nvPr/>
        </p:nvSpPr>
        <p:spPr>
          <a:xfrm>
            <a:off x="1560222" y="505912"/>
            <a:ext cx="453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69898"/>
                </a:solidFill>
                <a:latin typeface="Inter-Bold"/>
              </a:rPr>
              <a:t>H</a:t>
            </a:r>
            <a:r>
              <a:rPr lang="en-US" sz="1800" b="1" i="0" u="none" strike="noStrike" baseline="0" dirty="0">
                <a:solidFill>
                  <a:srgbClr val="F69898"/>
                </a:solidFill>
                <a:latin typeface="Inter-Bold"/>
              </a:rPr>
              <a:t>ome</a:t>
            </a:r>
            <a:r>
              <a:rPr lang="en-US" sz="1800" b="1" i="0" u="none" strike="noStrike" baseline="0" dirty="0">
                <a:latin typeface="Inter-Bold"/>
              </a:rPr>
              <a:t> </a:t>
            </a:r>
            <a:r>
              <a:rPr lang="en-US" sz="1800" b="0" i="0" u="none" strike="noStrike" baseline="0" dirty="0">
                <a:latin typeface="Inter-Regular"/>
              </a:rPr>
              <a:t>: which is for general info about website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42EA3B-3827-4B36-9001-50686A5E0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9"/>
          <a:stretch/>
        </p:blipFill>
        <p:spPr>
          <a:xfrm>
            <a:off x="2763495" y="1098881"/>
            <a:ext cx="6661833" cy="27873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0A7B93-6A6C-4E1A-B0BD-46F0E24678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64" y="4233621"/>
            <a:ext cx="3927772" cy="20909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B0D954-9B89-4A1A-A587-F914031EA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9" y="4225258"/>
            <a:ext cx="3613320" cy="20909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87E83A-46BC-4F9C-A6C0-6F6F093064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9" t="6608" r="9989" b="29580"/>
          <a:stretch/>
        </p:blipFill>
        <p:spPr>
          <a:xfrm>
            <a:off x="4113213" y="4235957"/>
            <a:ext cx="3733799" cy="20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7C331-70B1-4B21-AFD9-29674623D6EC}"/>
              </a:ext>
            </a:extLst>
          </p:cNvPr>
          <p:cNvSpPr txBox="1"/>
          <p:nvPr/>
        </p:nvSpPr>
        <p:spPr>
          <a:xfrm>
            <a:off x="1141412" y="228600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69898"/>
                </a:solidFill>
                <a:latin typeface="Inter-Bold"/>
              </a:rPr>
              <a:t>H</a:t>
            </a:r>
            <a:r>
              <a:rPr lang="en-US" sz="1800" b="1" i="0" u="none" strike="noStrike" baseline="0" dirty="0">
                <a:solidFill>
                  <a:srgbClr val="F69898"/>
                </a:solidFill>
                <a:latin typeface="Inter-Bold"/>
              </a:rPr>
              <a:t>ome</a:t>
            </a:r>
            <a:r>
              <a:rPr lang="en-US" sz="1800" b="1" i="0" u="none" strike="noStrike" baseline="0" dirty="0">
                <a:latin typeface="Inter-Bold"/>
              </a:rPr>
              <a:t> </a:t>
            </a:r>
            <a:r>
              <a:rPr lang="en-US" sz="1800" b="0" i="0" u="none" strike="noStrike" baseline="0" dirty="0">
                <a:latin typeface="Inter-Regular"/>
              </a:rPr>
              <a:t>: which is for general info about website</a:t>
            </a:r>
            <a:endParaRPr lang="en-US" sz="1800" dirty="0"/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608EC-7C99-493D-812B-80154E9B5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8" b="13646"/>
          <a:stretch/>
        </p:blipFill>
        <p:spPr>
          <a:xfrm>
            <a:off x="3160712" y="762000"/>
            <a:ext cx="5334000" cy="2486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5AB5B-CA11-41F5-9103-447F1A0CAE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9" b="1"/>
          <a:stretch/>
        </p:blipFill>
        <p:spPr>
          <a:xfrm>
            <a:off x="3160712" y="3364468"/>
            <a:ext cx="5334000" cy="32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2139292-53E5-41CF-B725-A12CBFC3465C}"/>
              </a:ext>
            </a:extLst>
          </p:cNvPr>
          <p:cNvSpPr txBox="1"/>
          <p:nvPr/>
        </p:nvSpPr>
        <p:spPr>
          <a:xfrm>
            <a:off x="1065212" y="1859339"/>
            <a:ext cx="3962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EBD55"/>
                </a:solidFill>
                <a:latin typeface="Inter-Bold"/>
              </a:rPr>
              <a:t>faculty</a:t>
            </a:r>
            <a:r>
              <a:rPr lang="en-US" sz="1800" b="1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Bold"/>
              </a:rPr>
              <a:t> </a:t>
            </a:r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: direct to faculty index page which have all faculty in our website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Bold"/>
              </a:rPr>
              <a:t>→ </a:t>
            </a:r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each faculty have: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Bold"/>
              </a:rPr>
              <a:t>-   home </a:t>
            </a:r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: describe this faculty and give simple info for it</a:t>
            </a:r>
          </a:p>
          <a:p>
            <a:pPr algn="l"/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-   </a:t>
            </a:r>
            <a:r>
              <a:rPr lang="en-US" sz="1800" b="1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Bold"/>
              </a:rPr>
              <a:t>student </a:t>
            </a:r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: list of all student</a:t>
            </a:r>
          </a:p>
          <a:p>
            <a:pPr algn="l"/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-   </a:t>
            </a:r>
            <a:r>
              <a:rPr lang="en-US" sz="1800" b="1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Bold"/>
              </a:rPr>
              <a:t>department</a:t>
            </a:r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: list of all department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Bold"/>
              </a:rPr>
              <a:t>-   staff</a:t>
            </a:r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: list of all staff</a:t>
            </a:r>
          </a:p>
          <a:p>
            <a:pPr algn="l"/>
            <a:r>
              <a:rPr lang="en-US" sz="1800" b="1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Inter-Bold"/>
              </a:rPr>
              <a:t>trianing</a:t>
            </a:r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: this page any student or guest can make training exam put this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Inter-Regular"/>
              </a:rPr>
              <a:t>not store in database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Inter-Regular"/>
              </a:rPr>
              <a:t>;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090C38-3B31-4A57-9339-C2E517763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-2917" r="3113" b="2245"/>
          <a:stretch/>
        </p:blipFill>
        <p:spPr>
          <a:xfrm>
            <a:off x="5256212" y="375287"/>
            <a:ext cx="6400800" cy="302116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36539D9-6F94-495B-8017-3585EAC5B97A}"/>
              </a:ext>
            </a:extLst>
          </p:cNvPr>
          <p:cNvSpPr/>
          <p:nvPr/>
        </p:nvSpPr>
        <p:spPr>
          <a:xfrm>
            <a:off x="8456612" y="457200"/>
            <a:ext cx="228600" cy="304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820D6D-5D04-4185-A55B-ECE983086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2" y="3657600"/>
            <a:ext cx="6400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168237-5A79-4F18-B7CF-4EEA37EB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13" y="2057400"/>
            <a:ext cx="8279797" cy="381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BE25A5-81B4-46BB-BA45-25C84E6AB5E7}"/>
              </a:ext>
            </a:extLst>
          </p:cNvPr>
          <p:cNvSpPr txBox="1"/>
          <p:nvPr/>
        </p:nvSpPr>
        <p:spPr>
          <a:xfrm>
            <a:off x="1293812" y="228600"/>
            <a:ext cx="6533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EBD55"/>
                </a:solidFill>
                <a:latin typeface="Inter-Bold"/>
              </a:rPr>
              <a:t>login</a:t>
            </a:r>
          </a:p>
          <a:p>
            <a:pPr algn="l"/>
            <a:r>
              <a:rPr lang="en-US" sz="1800" b="1" i="0" u="none" strike="noStrike" baseline="0" dirty="0">
                <a:latin typeface="Inter-Bold"/>
              </a:rPr>
              <a:t>signup </a:t>
            </a:r>
            <a:r>
              <a:rPr lang="en-US" sz="1800" b="0" i="0" u="none" strike="noStrike" baseline="0" dirty="0">
                <a:latin typeface="Inter-Regular"/>
              </a:rPr>
              <a:t>: divided into two page</a:t>
            </a:r>
          </a:p>
          <a:p>
            <a:pPr algn="l"/>
            <a:r>
              <a:rPr lang="en-US" sz="1800" dirty="0">
                <a:latin typeface="Inter-Regular"/>
              </a:rPr>
              <a:t>-</a:t>
            </a:r>
            <a:r>
              <a:rPr lang="en-US" sz="1800" b="0" i="0" u="none" strike="noStrike" baseline="0" dirty="0">
                <a:latin typeface="Inter-Regular"/>
              </a:rPr>
              <a:t> </a:t>
            </a:r>
            <a:r>
              <a:rPr lang="en-US" sz="1800" b="1" i="0" u="none" strike="noStrike" baseline="0" dirty="0">
                <a:latin typeface="Inter-Bold"/>
              </a:rPr>
              <a:t>id verification</a:t>
            </a:r>
            <a:r>
              <a:rPr lang="en-US" sz="1800" b="0" i="0" u="none" strike="noStrike" baseline="0" dirty="0">
                <a:latin typeface="Inter-Regular"/>
              </a:rPr>
              <a:t>: after verified go to next which is</a:t>
            </a:r>
          </a:p>
          <a:p>
            <a:pPr algn="l"/>
            <a:r>
              <a:rPr lang="en-US" sz="1800" dirty="0">
                <a:latin typeface="Inter-Regular"/>
              </a:rPr>
              <a:t>-</a:t>
            </a:r>
            <a:r>
              <a:rPr lang="en-US" sz="1800" b="0" i="0" u="none" strike="noStrike" baseline="0" dirty="0">
                <a:latin typeface="Inter-Regular"/>
              </a:rPr>
              <a:t> </a:t>
            </a:r>
            <a:r>
              <a:rPr lang="en-US" sz="1800" b="1" i="0" u="none" strike="noStrike" baseline="0" dirty="0">
                <a:latin typeface="Inter-Bold"/>
              </a:rPr>
              <a:t>complete account info</a:t>
            </a:r>
            <a:r>
              <a:rPr lang="en-US" sz="1800" b="0" i="0" u="none" strike="noStrike" baseline="0" dirty="0">
                <a:latin typeface="Inter-Regular"/>
              </a:rPr>
              <a:t>: after </a:t>
            </a:r>
            <a:r>
              <a:rPr lang="en-US" sz="1800" b="0" i="0" u="none" strike="noStrike" baseline="0" dirty="0" err="1">
                <a:latin typeface="Inter-Regular"/>
              </a:rPr>
              <a:t>complet</a:t>
            </a:r>
            <a:r>
              <a:rPr lang="en-US" sz="1800" b="0" i="0" u="none" strike="noStrike" baseline="0" dirty="0">
                <a:latin typeface="Inter-Regular"/>
              </a:rPr>
              <a:t> student or prof now have an</a:t>
            </a:r>
          </a:p>
          <a:p>
            <a:pPr algn="l"/>
            <a:r>
              <a:rPr lang="en-US" sz="1800" b="0" i="0" u="none" strike="noStrike" baseline="0" dirty="0">
                <a:latin typeface="Inter-Regular"/>
              </a:rPr>
              <a:t>account can access with it in login page.</a:t>
            </a: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F335A0-3E0C-4A55-AD06-248F09118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990599"/>
            <a:ext cx="3733800" cy="51359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1B3798-C795-484F-A153-56E4925D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709978"/>
            <a:ext cx="5920498" cy="2848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589371-3931-430A-AC4E-8C38CBC13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13" y="3810000"/>
            <a:ext cx="5920499" cy="2667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A2EFA3-9696-4A19-9AA6-68FB9A66595D}"/>
              </a:ext>
            </a:extLst>
          </p:cNvPr>
          <p:cNvSpPr txBox="1"/>
          <p:nvPr/>
        </p:nvSpPr>
        <p:spPr>
          <a:xfrm>
            <a:off x="1751012" y="78946"/>
            <a:ext cx="1472583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>
                <a:solidFill>
                  <a:srgbClr val="E8B256"/>
                </a:solidFill>
              </a:rPr>
              <a:t>Admin’s 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7A3093-73BB-48F3-A5AE-E0D4B16F5D5F}"/>
              </a:ext>
            </a:extLst>
          </p:cNvPr>
          <p:cNvSpPr txBox="1"/>
          <p:nvPr/>
        </p:nvSpPr>
        <p:spPr>
          <a:xfrm>
            <a:off x="852975" y="690743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Step1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17C0B-785A-4F29-AC82-CF208F23A7A0}"/>
              </a:ext>
            </a:extLst>
          </p:cNvPr>
          <p:cNvSpPr txBox="1"/>
          <p:nvPr/>
        </p:nvSpPr>
        <p:spPr>
          <a:xfrm>
            <a:off x="7966041" y="639022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Step2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84B3D-E1D7-4BBB-B4A9-1A2659A1F295}"/>
              </a:ext>
            </a:extLst>
          </p:cNvPr>
          <p:cNvSpPr txBox="1"/>
          <p:nvPr/>
        </p:nvSpPr>
        <p:spPr>
          <a:xfrm>
            <a:off x="857305" y="3832934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Step3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5C5CE3-12DC-4056-BDAF-6D4025C74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304800"/>
            <a:ext cx="74676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1D204-CB05-4122-84DD-D191D29BE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3505200"/>
            <a:ext cx="746760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CC9C6-607A-4F34-8650-043DD9B96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04800"/>
            <a:ext cx="6669041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719709-4964-4DBF-B65D-E48A306C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657600"/>
            <a:ext cx="6629399" cy="30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88396C-F463-48AE-AB4B-C5912F437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"/>
          <a:stretch/>
        </p:blipFill>
        <p:spPr>
          <a:xfrm>
            <a:off x="1294605" y="1752600"/>
            <a:ext cx="9599613" cy="4605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15E558-3362-4487-98A9-876CB1F6F5C8}"/>
              </a:ext>
            </a:extLst>
          </p:cNvPr>
          <p:cNvSpPr txBox="1"/>
          <p:nvPr/>
        </p:nvSpPr>
        <p:spPr>
          <a:xfrm>
            <a:off x="1598612" y="619780"/>
            <a:ext cx="2511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EBD55"/>
                </a:solidFill>
              </a:rPr>
              <a:t>Doctor’s Profile </a:t>
            </a: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165</TotalTime>
  <Words>169</Words>
  <Application>Microsoft Office PowerPoint</Application>
  <PresentationFormat>Custom</PresentationFormat>
  <Paragraphs>32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Inter-Bold</vt:lpstr>
      <vt:lpstr>Inter-Regular</vt:lpstr>
      <vt:lpstr>Inter-SemiBold</vt:lpstr>
      <vt:lpstr>Tech 16x9</vt:lpstr>
      <vt:lpstr>E – Exam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Exam System</dc:title>
  <dc:creator>salma.fci_0954</dc:creator>
  <cp:lastModifiedBy>salma.fci_0954</cp:lastModifiedBy>
  <cp:revision>14</cp:revision>
  <dcterms:created xsi:type="dcterms:W3CDTF">2021-06-04T02:05:04Z</dcterms:created>
  <dcterms:modified xsi:type="dcterms:W3CDTF">2021-06-04T04:50:06Z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